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B3B08-52CF-4E9E-ABCC-013A627A692F}" v="2" dt="2023-11-24T11:56:39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71" d="100"/>
          <a:sy n="71" d="100"/>
        </p:scale>
        <p:origin x="3498" y="8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335692" y="6299788"/>
            <a:ext cx="6327317" cy="180049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 razie </a:t>
            </a:r>
            <a:r>
              <a:rPr lang="pl-PL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braku</a:t>
            </a: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chęci wzięcia udziału w ankiecie należy wysłać wiadomość e-mail na adres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agem.diabetessurvey@nhs.net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lub zadzwonić pod numer </a:t>
            </a: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0121 611 0020 </a:t>
            </a:r>
            <a:r>
              <a:rPr lang="pl-PL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przed </a:t>
            </a:r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 stycznia 2024 r.</a:t>
            </a: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Linia wsparcia jest czynna od godz. 8:00 do 18:00 od poniedziałku do piątku.</a:t>
            </a:r>
            <a:r>
              <a:rPr lang="es-419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Konieczne będzie podanie</a:t>
            </a: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swojego </a:t>
            </a:r>
            <a:r>
              <a:rPr lang="pl-PL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imienia i nazwiska</a:t>
            </a: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daty urodzenia</a:t>
            </a: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kodu pocztowego</a:t>
            </a:r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Więcej informacji: www.diabetessurvey.co.uk.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2951448" y="4505275"/>
            <a:ext cx="3744410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zaproszone do udziału </a:t>
            </a:r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otrzymają list i przypomnienie SMS-em o tym,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wziąć udział.</a:t>
            </a:r>
          </a:p>
          <a:p>
            <a:pPr marR="144145">
              <a:spcAft>
                <a:spcPts val="1200"/>
              </a:spcAft>
              <a:defRPr/>
            </a:pPr>
            <a:r>
              <a:rPr kumimoji="0" lang="pl-PL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Udział w ankiecie jest </a:t>
            </a:r>
            <a:r>
              <a:rPr kumimoji="0" lang="pl-PL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dobrowolny</a:t>
            </a:r>
            <a:r>
              <a:rPr kumimoji="0" lang="pl-PL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 wszystkie odpowiedzi pozostaną </a:t>
            </a:r>
            <a:r>
              <a:rPr kumimoji="0" lang="pl-PL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poufne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261162" y="186003"/>
            <a:ext cx="5449899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l-PL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Opowiedz nam o swoich doświadczeniach związanych z życiem z </a:t>
            </a:r>
            <a:r>
              <a:rPr lang="pl-PL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cukrzycącukrzycą</a:t>
            </a:r>
            <a:endParaRPr lang="pl-PL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250665" y="2816572"/>
            <a:ext cx="3680963" cy="14773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NHS England przeprowadza ankietę, której celem jest </a:t>
            </a:r>
            <a:r>
              <a:rPr kumimoji="0" lang="pl-PL" sz="16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poznanie doświadczeń osób dorosłych żyjących z cukrzycą </a:t>
            </a:r>
            <a:r>
              <a:rPr lang="pl-PL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typu 1 i typu 2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zdiagnozowaną co najmniej 12 miesięcy temu.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259494" y="2227370"/>
            <a:ext cx="6394791" cy="5712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Krajowe badanie dotyczące doświadczeń związanych z życiem z cukrzycą 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335692" y="8170597"/>
            <a:ext cx="5711542" cy="16004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przypadku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wcześniejszego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zastrzeżenia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swoich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danych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osobowych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(National Data Opt Out) i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tak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należy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się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z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nami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skontaktować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Ministerstwo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Zdrowia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i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Opieki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Społecznej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(The Department of Health and Social Care)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potwierdziło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że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ta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ankieta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jest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wyłączona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z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systemu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zastrzegania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it-IT" sz="1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danych</a:t>
            </a:r>
            <a:r>
              <a:rPr lang="it-IT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pl-PL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Więcej informacji: </a:t>
            </a: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pl-PL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Badanie zostanie przeprowadzone przez Ipsos UK </a:t>
            </a: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imieniu </a:t>
            </a:r>
            <a:r>
              <a:rPr lang="pl-PL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NHS England</a:t>
            </a: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10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Niezależna grupa nadzorująca, w tym członkowie społeczeństwa, zapewniła wsparcie w związku z wykorzystaniem poufnych informacji o pacjentach w celu identyfikacji i zaproszenia osób żyjących z cukrzycą do wzięcia udziału w tym badaniu.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2704</TotalTime>
  <Words>258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Jane Stevens</cp:lastModifiedBy>
  <cp:revision>81</cp:revision>
  <cp:lastPrinted>2019-05-02T10:26:35Z</cp:lastPrinted>
  <dcterms:created xsi:type="dcterms:W3CDTF">2019-05-01T13:43:55Z</dcterms:created>
  <dcterms:modified xsi:type="dcterms:W3CDTF">2023-12-21T10:19:34Z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